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lámina: párrafos y viñetas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Encabezado de la columna izquierda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Encabezado de la columna derecha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columna izquierda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de la columna derecha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Título de la presentación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de secció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Qué trae esta sección (opcional)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Título de la sección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 de la sección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Gracias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Nombre y apellidos · cargo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Correo · teléfono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Texto que acompaña a la imagen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Inserta una imagen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 o cita destac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Fuente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00 % o «una cita breve»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Qué significa la cifra o quién lo dice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Rotación · Plantilla de presentación</dc:title>
  <dc:creator>Observatorio de Rotación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Plantilla de presentación</dc:subject>
</cp:coreProperties>
</file>